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4992-7A10-48FC-BFBB-066AD819E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0AEE3-EAF6-48FD-A299-7F9916778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57C1-FB53-4A8D-B945-2F4FA0B0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7EED3-90E1-49EE-BBC5-53679008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8625-702A-4C5A-8BFD-98B1F7C5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378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AADD5-196A-4555-A559-824B272A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DDA62-85AA-4A9A-8360-F8305679A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1BE98-0C80-40C5-A99F-9D64C094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69EB1-7CE4-4B4C-A6FD-F87E60E8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4DAED-5017-48D9-89D8-DD21FDA0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510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5A0A1-7110-4BF7-9118-8E4F3FAAA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7E7A7-EFA1-4651-BF9E-759D30D30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D7CBA-A190-4A30-8413-5F5F3ABA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0296F-4EAF-4885-B7AC-C15D2A60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A4A96-D08B-427A-94B3-066D8E5F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602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0FF8-4AA5-4C4F-82C9-A2F06719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EE1D9-7E4E-4A7D-9EC0-2B4B77423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225A9-6C23-4E98-AF00-386878CE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2FDF6-E3A3-4CCF-9269-7EF6C9ED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3A19E-6B6D-4CDB-AF72-76B81743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296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1890C-A5BE-41EF-AFF4-0C3AD533C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F1A9A-94E3-4316-8E7F-92B4C9BFD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ADD6D-8543-48A8-86DF-A1D66FC3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1C3BF-24CE-4379-BD57-00125297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7EAE3-E3C5-4B87-9AB1-313172F8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533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C5FCE-D738-4155-BC39-509A6C9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C1E04-BC0F-4F90-A4A9-9676A46D3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E9582-E57D-4B1F-B0EB-ADB7A47A4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3C155-A7D8-49FC-A085-257F3BEE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BD708-8E7F-4446-949F-F3B25598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62771-347C-4EC8-B1AB-73637848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48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AFFD8-DA48-4989-BCC2-304C99EE4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8D05-D9D4-44B9-B529-0CDA54E6D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8AB57-9AF9-4681-8A45-25DCE4EB9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EFFD58-D866-4BCA-819C-73FDB0E3B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F3F195-31DB-4836-818F-8E0F8B1FD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64F97B-F02F-4331-8B33-DC182A29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41742D-3FC2-495A-92C8-3FD25285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960536-B740-481E-B40A-BE9CC22E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688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E7F5-CF17-4604-83D1-146C1918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8A8B2-0641-48DB-8F89-6F53DC96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BDAC3-EE6B-41A2-83E1-01FA996C0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704A6-5BDB-4571-A47C-B5AD248F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912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4E69A0-B91F-4CFB-A818-30BE2892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AAAA6-6408-4C9B-9F35-572791A55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3DE5F-4858-48CC-8841-821C9F7E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36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E15D2-86FF-429D-8259-620906D9E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BC174-D86E-499F-8A9D-D6AAF81EA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A7577-30EE-46BF-A307-DA5174307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0C0EA-433F-4378-AD63-A29AFB81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5022C-63DD-4235-BF38-42201585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CE42A-A6A1-448B-A37E-1F387728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841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281C6-4A03-4F8A-A31F-658E10F2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5BCA2-E1C9-4CE8-811E-A9ADC0CE7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E80B6-2228-420A-BCAE-F630029AD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68B66-EA51-4DD1-BD53-411A03CA3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2995A-AAE1-4CA1-B3BF-781CD819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2A62F-F82B-4625-A54D-662729CFE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286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5144CC-29D7-4985-9DC5-4C2F41D5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910F3-C4E1-4DB0-AFE3-3B56CBCB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A124F-1200-4320-B190-A5FE82A99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7BF7E-0AC3-43C8-9A6C-EDE36BA0DE52}" type="datetimeFigureOut">
              <a:rPr lang="en-IE" smtClean="0"/>
              <a:t>07/02/2024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07C32-060A-466D-953F-6F1075600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3F803-238A-4CBC-95B0-7007FF3C9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E446-F8D4-42A0-81F8-1048D418A9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337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-techarabe.blogspot.com/2016/06/Virtual-Numbers-free.html" TargetMode="External"/><Relationship Id="rId7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hellesmirror.com/2016/03/a-year-of-living-dangerously.html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ellesmirror.com/2016/03/a-year-of-living-dangerously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yber-bullying-bully-rumor-teasing-122156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anarchy-anonymous-computer-hack-hacker-hacking-internet-wallpaper-sjgea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scuela25del12.blogspot.com/" TargetMode="External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estratrinidadprimerciclo.blogspot.com/2020/05/1-fin-de-semna.html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2CE6-741F-4F72-B888-3F2DEFE58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Internet safety</a:t>
            </a:r>
            <a:endParaRPr lang="en-IE" dirty="0">
              <a:solidFill>
                <a:schemeClr val="accent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4C039-D200-4BDA-8CF6-2073C5DDF8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By Ava and Julia</a:t>
            </a:r>
          </a:p>
        </p:txBody>
      </p:sp>
    </p:spTree>
    <p:extLst>
      <p:ext uri="{BB962C8B-B14F-4D97-AF65-F5344CB8AC3E}">
        <p14:creationId xmlns:p14="http://schemas.microsoft.com/office/powerpoint/2010/main" val="314115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0321-C87F-478E-BE02-A5229B670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Sharing info online </a:t>
            </a:r>
            <a:endParaRPr lang="en-IE" dirty="0">
              <a:solidFill>
                <a:schemeClr val="accent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15A89-08AC-4E5B-BB1D-C4561CB5C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r>
              <a:rPr lang="en-GB" sz="3000" dirty="0"/>
              <a:t>Never share your real name online.     </a:t>
            </a:r>
          </a:p>
          <a:p>
            <a:pPr marL="1371600" lvl="3" indent="0">
              <a:buNone/>
            </a:pPr>
            <a:r>
              <a:rPr lang="en-GB" sz="2800" dirty="0"/>
              <a:t>Never show or tell your location.</a:t>
            </a:r>
            <a:endParaRPr lang="en-IE" sz="2800" dirty="0"/>
          </a:p>
          <a:p>
            <a:r>
              <a:rPr lang="en-GB" dirty="0"/>
              <a:t>Don’</a:t>
            </a:r>
            <a:r>
              <a:rPr lang="en-IE" dirty="0"/>
              <a:t>t show your face.</a:t>
            </a:r>
          </a:p>
          <a:p>
            <a:r>
              <a:rPr lang="en-GB" dirty="0"/>
              <a:t>Don’t give out your phone number</a:t>
            </a:r>
          </a:p>
          <a:p>
            <a:r>
              <a:rPr lang="en-GB" dirty="0"/>
              <a:t>Never answer or fall for a scam call or text</a:t>
            </a:r>
          </a:p>
          <a:p>
            <a:endParaRPr lang="en-GB" dirty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17F81F-137A-4747-BAFB-A55445B49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50028" y="2576221"/>
            <a:ext cx="3903772" cy="29306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F100A3-357E-4A8F-B151-9117CE7FEB1C}"/>
              </a:ext>
            </a:extLst>
          </p:cNvPr>
          <p:cNvSpPr txBox="1"/>
          <p:nvPr/>
        </p:nvSpPr>
        <p:spPr>
          <a:xfrm>
            <a:off x="8235646" y="5599027"/>
            <a:ext cx="31181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00">
                <a:hlinkClick r:id="rId3" tooltip="https://i-techarabe.blogspot.com/2016/06/Virtual-Numbers-free.html"/>
              </a:rPr>
              <a:t>This Photo</a:t>
            </a:r>
            <a:r>
              <a:rPr lang="en-IE" sz="900"/>
              <a:t> by Unknown Author is licensed under </a:t>
            </a:r>
            <a:r>
              <a:rPr lang="en-IE" sz="900">
                <a:hlinkClick r:id="rId4" tooltip="https://creativecommons.org/licenses/by/3.0/"/>
              </a:rPr>
              <a:t>CC BY</a:t>
            </a:r>
            <a:endParaRPr lang="en-IE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269330-0526-4380-8DCD-B71C9CFFC5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86578" y="5301256"/>
            <a:ext cx="112393" cy="457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003835-08D6-4527-9BC7-4C016D6C4EE8}"/>
              </a:ext>
            </a:extLst>
          </p:cNvPr>
          <p:cNvSpPr txBox="1"/>
          <p:nvPr/>
        </p:nvSpPr>
        <p:spPr>
          <a:xfrm>
            <a:off x="230919" y="5301256"/>
            <a:ext cx="26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00">
                <a:hlinkClick r:id="rId6" tooltip="http://www.michellesmirror.com/2016/03/a-year-of-living-dangerously.html"/>
              </a:rPr>
              <a:t>This Photo</a:t>
            </a:r>
            <a:r>
              <a:rPr lang="en-IE" sz="900"/>
              <a:t> by Unknown Author is licensed under </a:t>
            </a:r>
            <a:r>
              <a:rPr lang="en-IE" sz="900">
                <a:hlinkClick r:id="rId7" tooltip="https://creativecommons.org/licenses/by-nc-sa/3.0/"/>
              </a:rPr>
              <a:t>CC BY-SA-NC</a:t>
            </a:r>
            <a:endParaRPr lang="en-IE" sz="900"/>
          </a:p>
        </p:txBody>
      </p:sp>
    </p:spTree>
    <p:extLst>
      <p:ext uri="{BB962C8B-B14F-4D97-AF65-F5344CB8AC3E}">
        <p14:creationId xmlns:p14="http://schemas.microsoft.com/office/powerpoint/2010/main" val="60246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60BEC-B911-4757-80EC-7642DD2E9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“FRIENDS” online </a:t>
            </a:r>
            <a:endParaRPr lang="en-IE" dirty="0">
              <a:solidFill>
                <a:schemeClr val="accent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1808-7E04-4D3A-846F-09A5D887B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Don’t make friends online.</a:t>
            </a:r>
          </a:p>
          <a:p>
            <a:r>
              <a:rPr lang="en-GB" dirty="0"/>
              <a:t>Don’t friend people you </a:t>
            </a:r>
            <a:r>
              <a:rPr lang="en-GB" dirty="0" err="1"/>
              <a:t>dont</a:t>
            </a:r>
            <a:r>
              <a:rPr lang="en-GB" dirty="0"/>
              <a:t> know.</a:t>
            </a:r>
          </a:p>
          <a:p>
            <a:r>
              <a:rPr lang="en-GB" dirty="0"/>
              <a:t>Don’t talk to random people you meet on games.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56804B-BDDA-471B-93C2-E1342DF21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43200" y="3688967"/>
            <a:ext cx="3739432" cy="1521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43A58A-EA29-47CE-AB8C-5DA765AC6EEC}"/>
              </a:ext>
            </a:extLst>
          </p:cNvPr>
          <p:cNvSpPr txBox="1"/>
          <p:nvPr/>
        </p:nvSpPr>
        <p:spPr>
          <a:xfrm>
            <a:off x="2743200" y="5193365"/>
            <a:ext cx="37394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00">
                <a:hlinkClick r:id="rId3" tooltip="http://www.michellesmirror.com/2016/03/a-year-of-living-dangerously.html"/>
              </a:rPr>
              <a:t>This Photo</a:t>
            </a:r>
            <a:r>
              <a:rPr lang="en-IE" sz="900"/>
              <a:t> by Unknown Author is licensed under </a:t>
            </a:r>
            <a:r>
              <a:rPr lang="en-IE" sz="900">
                <a:hlinkClick r:id="rId4" tooltip="https://creativecommons.org/licenses/by-nc-sa/3.0/"/>
              </a:rPr>
              <a:t>CC BY-SA-NC</a:t>
            </a:r>
            <a:endParaRPr lang="en-IE" sz="900"/>
          </a:p>
        </p:txBody>
      </p:sp>
    </p:spTree>
    <p:extLst>
      <p:ext uri="{BB962C8B-B14F-4D97-AF65-F5344CB8AC3E}">
        <p14:creationId xmlns:p14="http://schemas.microsoft.com/office/powerpoint/2010/main" val="23803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3A4E2-651B-475F-85B0-DE329BB0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BULLYING</a:t>
            </a:r>
            <a:endParaRPr lang="en-IE" dirty="0">
              <a:solidFill>
                <a:schemeClr val="accent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90214-EAFD-4AC4-B5F8-F28BAB4E1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DON’T CYBERBULLY </a:t>
            </a:r>
          </a:p>
          <a:p>
            <a:r>
              <a:rPr lang="en-GB" dirty="0"/>
              <a:t>Don’t allow people online to bully you. </a:t>
            </a:r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7C9341-AF6A-4E11-8C51-808D425A1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92562" y="1027906"/>
            <a:ext cx="4102211" cy="410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32D98-C4FC-4E93-9229-D2DCF7FB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The dangers of the internet!</a:t>
            </a:r>
            <a:endParaRPr lang="en-IE" dirty="0">
              <a:solidFill>
                <a:schemeClr val="accent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D0C17-D9FD-4C6D-881B-1D112D572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get tracked down</a:t>
            </a:r>
          </a:p>
          <a:p>
            <a:r>
              <a:rPr lang="en-GB" dirty="0"/>
              <a:t>You can get hacked</a:t>
            </a:r>
          </a:p>
          <a:p>
            <a:r>
              <a:rPr lang="en-GB" dirty="0"/>
              <a:t>You can get addicted</a:t>
            </a:r>
          </a:p>
          <a:p>
            <a:r>
              <a:rPr lang="en-GB" dirty="0"/>
              <a:t>You can get bullied</a:t>
            </a:r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B2D261-DC54-49CB-98A9-BA41821C4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43560" y="2418580"/>
            <a:ext cx="4076701" cy="271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3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35A8F-2110-4DC9-BE45-073EC3BDC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Thanks for listening</a:t>
            </a:r>
            <a:endParaRPr lang="en-IE" dirty="0">
              <a:solidFill>
                <a:schemeClr val="accent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BBA89C-BB40-48E9-A1B1-E1EE5B0B7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24470" y="1690688"/>
            <a:ext cx="3524250" cy="21907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174B6A-81AF-4C4F-B4B2-77B13FCD7633}"/>
              </a:ext>
            </a:extLst>
          </p:cNvPr>
          <p:cNvSpPr txBox="1"/>
          <p:nvPr/>
        </p:nvSpPr>
        <p:spPr>
          <a:xfrm>
            <a:off x="3236595" y="5096669"/>
            <a:ext cx="352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00">
                <a:hlinkClick r:id="rId3" tooltip="https://escuela25del12.blogspot.com/"/>
              </a:rPr>
              <a:t>This Photo</a:t>
            </a:r>
            <a:r>
              <a:rPr lang="en-IE" sz="900"/>
              <a:t> by Unknown Author is licensed under </a:t>
            </a:r>
            <a:r>
              <a:rPr lang="en-IE" sz="900">
                <a:hlinkClick r:id="rId4" tooltip="https://creativecommons.org/licenses/by-nc-nd/3.0/"/>
              </a:rPr>
              <a:t>CC BY-NC-ND</a:t>
            </a:r>
            <a:endParaRPr lang="en-IE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4E33D8-3DD8-4C87-B366-880457D190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791698" y="2061331"/>
            <a:ext cx="4248150" cy="26098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E11C91-2D65-4300-93B3-B27CF301CA38}"/>
              </a:ext>
            </a:extLst>
          </p:cNvPr>
          <p:cNvSpPr txBox="1"/>
          <p:nvPr/>
        </p:nvSpPr>
        <p:spPr>
          <a:xfrm>
            <a:off x="3024645" y="4883925"/>
            <a:ext cx="4248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00">
                <a:hlinkClick r:id="rId6" tooltip="https://maestratrinidadprimerciclo.blogspot.com/2020/05/1-fin-de-semna.html"/>
              </a:rPr>
              <a:t>This Photo</a:t>
            </a:r>
            <a:r>
              <a:rPr lang="en-IE" sz="900"/>
              <a:t> by Unknown Author is licensed under </a:t>
            </a:r>
            <a:r>
              <a:rPr lang="en-IE" sz="900">
                <a:hlinkClick r:id="rId7" tooltip="https://creativecommons.org/licenses/by-sa/3.0/"/>
              </a:rPr>
              <a:t>CC BY-SA</a:t>
            </a:r>
            <a:endParaRPr lang="en-IE" sz="900"/>
          </a:p>
        </p:txBody>
      </p:sp>
    </p:spTree>
    <p:extLst>
      <p:ext uri="{BB962C8B-B14F-4D97-AF65-F5344CB8AC3E}">
        <p14:creationId xmlns:p14="http://schemas.microsoft.com/office/powerpoint/2010/main" val="261297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56b66ee-0b28-4270-af06-fc7a4782705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05AC6FC430F44AA03401E81DAEF3D" ma:contentTypeVersion="7" ma:contentTypeDescription="Create a new document." ma:contentTypeScope="" ma:versionID="4421df6958ac65f65990cc215ed70918">
  <xsd:schema xmlns:xsd="http://www.w3.org/2001/XMLSchema" xmlns:xs="http://www.w3.org/2001/XMLSchema" xmlns:p="http://schemas.microsoft.com/office/2006/metadata/properties" xmlns:ns3="556b66ee-0b28-4270-af06-fc7a47827055" xmlns:ns4="1d494e37-76e5-4a77-a5ed-3bdf372f3c0c" targetNamespace="http://schemas.microsoft.com/office/2006/metadata/properties" ma:root="true" ma:fieldsID="92cc44cb074b4c38de81c64ffd3b08f7" ns3:_="" ns4:_="">
    <xsd:import namespace="556b66ee-0b28-4270-af06-fc7a47827055"/>
    <xsd:import namespace="1d494e37-76e5-4a77-a5ed-3bdf372f3c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b66ee-0b28-4270-af06-fc7a478270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4e37-76e5-4a77-a5ed-3bdf372f3c0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229934-8090-4EBC-BFCA-49C439657E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12E17C-135C-498C-9A52-054E6D0732BA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1d494e37-76e5-4a77-a5ed-3bdf372f3c0c"/>
    <ds:schemaRef ds:uri="http://schemas.openxmlformats.org/package/2006/metadata/core-properties"/>
    <ds:schemaRef ds:uri="556b66ee-0b28-4270-af06-fc7a4782705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6C9528B-6DAE-4935-83E1-76B7DD1C3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6b66ee-0b28-4270-af06-fc7a47827055"/>
    <ds:schemaRef ds:uri="1d494e37-76e5-4a77-a5ed-3bdf372f3c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158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Office Theme</vt:lpstr>
      <vt:lpstr>Internet safety</vt:lpstr>
      <vt:lpstr>Sharing info online </vt:lpstr>
      <vt:lpstr>“FRIENDS” online </vt:lpstr>
      <vt:lpstr>BULLYING</vt:lpstr>
      <vt:lpstr>The dangers of the internet!</vt:lpstr>
      <vt:lpstr>Thanks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safety</dc:title>
  <dc:creator>Julia Blehm</dc:creator>
  <cp:lastModifiedBy>Dermot Smith</cp:lastModifiedBy>
  <cp:revision>6</cp:revision>
  <dcterms:created xsi:type="dcterms:W3CDTF">2024-01-31T08:58:25Z</dcterms:created>
  <dcterms:modified xsi:type="dcterms:W3CDTF">2024-02-07T10:45:39Z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0x0101002FF05AC6FC430F44AA03401E81DAEF3D</vt:lpwstr>
  </property>
</Properties>
</file>